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85800"/>
            <a:ext cx="487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600200"/>
            <a:ext cx="7315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3048000"/>
            <a:ext cx="736282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57200"/>
            <a:ext cx="8382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304_kab</dc:creator>
  <cp:lastModifiedBy>304_kab</cp:lastModifiedBy>
  <cp:revision>2</cp:revision>
  <dcterms:created xsi:type="dcterms:W3CDTF">2006-08-16T00:00:00Z</dcterms:created>
  <dcterms:modified xsi:type="dcterms:W3CDTF">2019-01-17T07:25:23Z</dcterms:modified>
</cp:coreProperties>
</file>